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" altLang="en-US" dirty="0"/>
              <a:t>Կոտորակների գումարում և</a:t>
            </a:r>
            <a:br>
              <a:rPr lang="" altLang="en-US" dirty="0"/>
            </a:br>
            <a:r>
              <a:rPr lang="" altLang="en-US" dirty="0"/>
              <a:t>և</a:t>
            </a:r>
            <a:br>
              <a:rPr lang="" altLang="en-US" dirty="0"/>
            </a:br>
            <a:r>
              <a:rPr lang="" altLang="en-US" dirty="0"/>
              <a:t>Հանում</a:t>
            </a:r>
            <a:endParaRPr lang="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" altLang="en-US"/>
              <a:t>Սոֆի Թումասի</a:t>
            </a:r>
            <a:endParaRPr lang="" altLang="en-US"/>
          </a:p>
          <a:p>
            <a:r>
              <a:rPr lang="" altLang="en-US"/>
              <a:t>Կոտորակների բացատրում</a:t>
            </a:r>
            <a:endParaRPr lang="" altLang="en-US"/>
          </a:p>
          <a:p>
            <a:r>
              <a:rPr lang="" altLang="en-US"/>
              <a:t> </a:t>
            </a:r>
            <a:endParaRPr lang="" altLang="en-US"/>
          </a:p>
          <a:p>
            <a:endParaRPr lang="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(</a:t>
            </a:r>
            <a:r>
              <a:rPr lang="" altLang="en-US"/>
              <a:t>Զգուշացում</a:t>
            </a:r>
            <a:r>
              <a:rPr lang="en-US" altLang="en-US"/>
              <a:t>)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Ընդհանուր բաժանարարը ամպայմանչի լինի հայտարարներից մեկը: Օրինակ կարող է լինել  երեք յոթերորդ  գումարած երկու հինգերորդ ընդանուր բաժանարարը երեսունհինգն է: </a:t>
            </a:r>
            <a:endParaRPr lang="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երեք</a:t>
            </a:r>
            <a:endParaRPr lang="" altLang="en-US"/>
          </a:p>
        </p:txBody>
      </p:sp>
      <p:pic>
        <p:nvPicPr>
          <p:cNvPr id="4" name="Content Placeholder 3" descr="hhf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83895" y="208280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/>
              <a:t>Նրանց բաժանելուց հետո պետք է բազմապատկենք ստացածը համարիչին</a:t>
            </a:r>
            <a:endParaRPr lang="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/>
              <a:t>Քայլ չորս</a:t>
            </a:r>
            <a:endParaRPr lang=""/>
          </a:p>
        </p:txBody>
      </p:sp>
      <p:pic>
        <p:nvPicPr>
          <p:cNvPr id="4" name="Content Placeholder 3" descr="hhhdd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32155" y="2430145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/>
              <a:t>Հետո ընդանուր բաժանարարը </a:t>
            </a:r>
            <a:r>
              <a:rPr lang="en-US"/>
              <a:t>(</a:t>
            </a:r>
            <a:r>
              <a:rPr lang="" altLang="en-US"/>
              <a:t>4-ը</a:t>
            </a:r>
            <a:r>
              <a:rPr lang="en-US"/>
              <a:t>)</a:t>
            </a:r>
            <a:r>
              <a:rPr lang="" altLang="en-US"/>
              <a:t> բաժանում ենք երկրորդ հայտարարարին:</a:t>
            </a:r>
            <a:endParaRPr lang="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հինգերորդ</a:t>
            </a:r>
            <a:endParaRPr lang="" altLang="en-US"/>
          </a:p>
        </p:txBody>
      </p:sp>
      <p:pic>
        <p:nvPicPr>
          <p:cNvPr id="4" name="Content Placeholder 3" descr="hhhdd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73455" y="256540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Բազմապատկում ենք ստացածը առաջի համարիչին:</a:t>
            </a:r>
            <a:endParaRPr lang="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վեցերորդ</a:t>
            </a:r>
            <a:endParaRPr lang="" altLang="en-US"/>
          </a:p>
        </p:txBody>
      </p:sp>
      <p:pic>
        <p:nvPicPr>
          <p:cNvPr id="4" name="Content Placeholder 3" descr="hhhdd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16585" y="232410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Բաժանում ենք ընդհանուր բաժանարարը </a:t>
            </a:r>
            <a:r>
              <a:rPr lang="en-US" altLang="en-US"/>
              <a:t>(</a:t>
            </a:r>
            <a:r>
              <a:rPr lang="" altLang="en-US"/>
              <a:t>4-ը</a:t>
            </a:r>
            <a:r>
              <a:rPr lang="en-US" altLang="en-US"/>
              <a:t>)</a:t>
            </a:r>
            <a:r>
              <a:rPr lang="" altLang="en-US"/>
              <a:t> երկրորդ հայտարարին:</a:t>
            </a:r>
            <a:endParaRPr lang="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յոթերորդ</a:t>
            </a:r>
            <a:endParaRPr lang="" altLang="en-US"/>
          </a:p>
        </p:txBody>
      </p:sp>
      <p:pic>
        <p:nvPicPr>
          <p:cNvPr id="4" name="Content Placeholder 3" descr="hhhdd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867410" y="219837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Ստացածը բազմապատկում ենք երկրորդ համարիչին:</a:t>
            </a:r>
            <a:endParaRPr lang="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ութերորդ</a:t>
            </a:r>
            <a:endParaRPr lang="" altLang="en-US"/>
          </a:p>
        </p:txBody>
      </p:sp>
      <p:pic>
        <p:nvPicPr>
          <p:cNvPr id="4" name="Content Placeholder 3" descr="dfghjk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99185" y="2188845"/>
            <a:ext cx="40640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Բազմապատկածների ստացածները գումարում ենք իրար և դնում ենք պատասխանի հայտարարի տեղը, իսկ ընդհանուր բաժանարարը </a:t>
            </a:r>
            <a:endParaRPr lang="" altLang="en-US"/>
          </a:p>
          <a:p>
            <a:r>
              <a:rPr lang="" altLang="en-US"/>
              <a:t>դնում ենք պատասխանի</a:t>
            </a:r>
            <a:endParaRPr lang="" altLang="en-US"/>
          </a:p>
          <a:p>
            <a:r>
              <a:rPr lang="" altLang="en-US"/>
              <a:t>հայտարարի</a:t>
            </a:r>
            <a:endParaRPr lang="" altLang="en-US"/>
          </a:p>
          <a:p>
            <a:r>
              <a:rPr lang="" altLang="en-US"/>
              <a:t>տեղը:</a:t>
            </a:r>
            <a:endParaRPr lang="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Կոտորակների հանում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Կոտորակների հանումը նույնն է ոնց ել գումարումը բայց բազմապատկելուց հետո ոչթե գումարում ենք այ հանում ենք </a:t>
            </a:r>
            <a:endParaRPr lang="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Օրինակ</a:t>
            </a:r>
            <a:endParaRPr lang="" altLang="en-US"/>
          </a:p>
        </p:txBody>
      </p:sp>
      <p:pic>
        <p:nvPicPr>
          <p:cNvPr id="4" name="Content Placeholder 3" descr="Untitle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72440" y="4231005"/>
            <a:ext cx="40640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Եթե հայտարարները նույնն են մենք հանում ենք համարիչները: Հանելուց ստացածը դնում ենք պատասխանի համարիչի տեղը, իսկ հայտարարը դնում ենք պատասխանի հայտարարի տեղը: </a:t>
            </a:r>
            <a:endParaRPr lang="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Կոտորակների հանում </a:t>
            </a:r>
            <a:endParaRPr lang="" altLang="en-US"/>
          </a:p>
        </p:txBody>
      </p:sp>
      <p:pic>
        <p:nvPicPr>
          <p:cNvPr id="4" name="Content Placeholder 3" descr="g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43230" y="192849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Առաջի քայլ կոտորակների գումարում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Կոտորակների վերևի թիվը կոչվում է համարիչ, իսկ ներգևի թիվը հայտարար:</a:t>
            </a:r>
            <a:endParaRPr lang="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/>
              <a:t>Կոտորակների հանում քայլ մեկ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Պետք է գտնենք ընդհանուր բաժանարարը</a:t>
            </a:r>
            <a:r>
              <a:rPr lang="en-US" altLang="en-US"/>
              <a:t>(</a:t>
            </a:r>
            <a:r>
              <a:rPr lang="" altLang="en-US"/>
              <a:t>ընդհանուր բաժանարար-թիվ որը բաժանվում է երկու հայտարարների</a:t>
            </a:r>
            <a:r>
              <a:rPr lang="en-US" altLang="en-US"/>
              <a:t>)</a:t>
            </a:r>
            <a:r>
              <a:rPr lang="" altLang="en-US"/>
              <a:t> հայտարարների մեջ:</a:t>
            </a:r>
            <a:endParaRPr lang="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երկու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Դրանից հետո այդ բաժանարարը բաժանում ենք առաջի հայտարարին:</a:t>
            </a:r>
            <a:endParaRPr lang="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երեք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Ստացածը բազմապատկում ենք առաջի համարիչին:</a:t>
            </a:r>
            <a:endParaRPr lang="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չորս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Ընդհանուր բաժանարարը բաժանում ենք երկրորդ հայտարարին:</a:t>
            </a:r>
            <a:endParaRPr lang="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 հինգ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Ստացածը բազմապատկում ենք երկրորդ համարիչին:</a:t>
            </a:r>
            <a:endParaRPr lang="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վեցերորդ 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Համարիչների բազմապատկածի ստացածը հանում ենք իրար:</a:t>
            </a:r>
            <a:endParaRPr lang="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Քայլ յոթերորդ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Հանածի ստացածը դնում ենք պատասխանի համարիչի տեղը, իսկ ընդհանուր բաժանարարը դնում ենք պատասխանի հայտարարին: </a:t>
            </a:r>
            <a:endParaRPr lang="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Պարզ բացատրություն</a:t>
            </a:r>
            <a:endParaRPr lang="" altLang="en-US"/>
          </a:p>
        </p:txBody>
      </p:sp>
      <p:pic>
        <p:nvPicPr>
          <p:cNvPr id="4" name="Content Placeholder 3" descr="cvbn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2685" y="2667635"/>
            <a:ext cx="478536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/>
              <a:t>Կոտորակի գումարում առաջի քայլ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Եթե կոտորակի հայտարարները նույնն են մենք պետք է գումարենք համարիչները, իսկ պատասխանին ոնց հայտարար դնենք մեր խնթիրի հայտարարը:   </a:t>
            </a:r>
            <a:endParaRPr lang="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Օրինակ</a:t>
            </a:r>
            <a:endParaRPr lang="" altLang="en-US"/>
          </a:p>
        </p:txBody>
      </p:sp>
      <p:pic>
        <p:nvPicPr>
          <p:cNvPr id="4" name="Content Placeholder 3" descr="Untitle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2685" y="2667635"/>
            <a:ext cx="4785360" cy="2667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3326765" y="171831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Մենք գումարում ենք համարիչները, իսկ հայտարարը թողնում ենք նույնը</a:t>
            </a:r>
            <a:endParaRPr lang="" altLang="en-US"/>
          </a:p>
          <a:p>
            <a:r>
              <a:rPr lang="" altLang="en-US"/>
              <a:t>              Օրինակ </a:t>
            </a:r>
            <a:endParaRPr lang="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Կոտորակների գումարում</a:t>
            </a:r>
            <a:endParaRPr lang="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" altLang="en-US"/>
              <a:t>Իսկ եթե հայտարարները տարբեր են մենք պետք է գտնենք հայտարարների ընդանուր բաժանարարը հետո այդ բաժանարարը բաժանենք սկզբում առաջի հայտարարին ստացած թիվը բազմապատկենք նրա համարիչին հետո բաժանարարը բաժանենք երկրորդ հայտարարին ստացածը բազմապատկենք նրա համարիչներին բազմապատկեցինք ստացած թիվը գումարում ենք և գումարումից ստացած թիվը դնում ենք մեր պատասխանի համարիչի տեղ, իսկ համարիչների ընդանուր բաժանարարը դընում ենք պատասխանի հայտարարի տեղ: Այդ ամենինչը շատ հեշտ է: </a:t>
            </a:r>
            <a:endParaRPr lang="" altLang="en-US"/>
          </a:p>
          <a:p>
            <a:endParaRPr lang="" altLang="en-US"/>
          </a:p>
          <a:p>
            <a:r>
              <a:rPr lang="" altLang="en-US"/>
              <a:t>                          </a:t>
            </a:r>
            <a:r>
              <a:rPr lang="en-US" altLang="en-US"/>
              <a:t>(</a:t>
            </a:r>
            <a:r>
              <a:rPr lang="" altLang="en-US"/>
              <a:t>Զգուշացում</a:t>
            </a:r>
            <a:r>
              <a:rPr lang="en-US" altLang="en-US"/>
              <a:t>)</a:t>
            </a:r>
            <a:r>
              <a:rPr lang="" altLang="en-US"/>
              <a:t> պետքա գտներնք ամպայման ամենափոքր բաժանարարը:</a:t>
            </a:r>
            <a:endParaRPr lang="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" altLang="en-US"/>
              <a:t>Օրինակ</a:t>
            </a:r>
            <a:endParaRPr lang="" altLang="en-US"/>
          </a:p>
        </p:txBody>
      </p:sp>
      <p:pic>
        <p:nvPicPr>
          <p:cNvPr id="6" name="Content Placeholder 5" descr="dfghjk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53640" y="1825625"/>
            <a:ext cx="728345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"/>
              <a:t>Առաջին քայլ կոտորակի գումարում տարբեր հայտարարներով</a:t>
            </a:r>
            <a:endParaRPr lang="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" altLang="en-US"/>
              <a:t>Ստանում ենք հայտարարների ընդհանուր ամենափոքր բաժանարարը: </a:t>
            </a:r>
            <a:endParaRPr lang="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595" y="623570"/>
            <a:ext cx="10515600" cy="1325563"/>
          </a:xfrm>
        </p:spPr>
        <p:txBody>
          <a:bodyPr/>
          <a:p>
            <a:r>
              <a:rPr lang="" altLang="en-US"/>
              <a:t>Քայլ երկու</a:t>
            </a:r>
            <a:endParaRPr lang="" altLang="en-US"/>
          </a:p>
        </p:txBody>
      </p:sp>
      <p:pic>
        <p:nvPicPr>
          <p:cNvPr id="4" name="Content Placeholder 3" descr="gg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81220" y="2008505"/>
            <a:ext cx="7283450" cy="43516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233805" y="384810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" altLang="en-US"/>
              <a:t>Ընդհանուր բաժանարարը սկզբում բաժանում ենք առաջի հայտարարիին</a:t>
            </a:r>
            <a:endParaRPr lang="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2686</Words>
  <Application>WPS Slides</Application>
  <PresentationFormat>Widescreen</PresentationFormat>
  <Paragraphs>107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Կոտորակների գումարում և և Հանում</dc:title>
  <dc:creator/>
  <cp:lastModifiedBy>Sofi</cp:lastModifiedBy>
  <cp:revision>2</cp:revision>
  <dcterms:created xsi:type="dcterms:W3CDTF">2025-04-09T11:47:32Z</dcterms:created>
  <dcterms:modified xsi:type="dcterms:W3CDTF">2025-04-09T11:47:54Z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1708C1E218194FE784428BD8EADFC8FC_13</vt:lpwstr>
  </property>
  <property fmtid="{D5CDD505-2E9C-101B-9397-08002B2CF9AE}" pid="3" name="KSOProductBuildVer">
    <vt:lpwstr>1033-12.2.0.20782</vt:lpwstr>
  </property>
</Properties>
</file>